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AN9MRTdsp5+QDAFkTLyL04mQP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d852229bb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dd852229bb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d852229bb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dd852229bb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d852229b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dd852229b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d852229bb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2dd852229bb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d852229bb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dd852229bb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d852229bb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dd852229bb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d852229bb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dd852229bb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d852229b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dd852229b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d852229bb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dd852229bb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df37fbe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df37fbe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ddf37fbe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d852229bb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d852229bb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dd852229bb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8" name="Google Shape;2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d852229b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dd852229b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d852229b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2dd852229b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d852229b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dd852229b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d852229b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dd852229b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d852229b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dd852229bb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d852229bb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dd852229bb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d852229bb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dd852229bb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2" y="76200"/>
            <a:ext cx="12190813" cy="66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and availability analysis on Rental properties in hyderabad</a:t>
            </a:r>
            <a:endParaRPr b="1" i="0" sz="1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dd852229bb_0_142"/>
          <p:cNvPicPr preferRelativeResize="0"/>
          <p:nvPr/>
        </p:nvPicPr>
        <p:blipFill rotWithShape="1">
          <a:blip r:embed="rId3">
            <a:alphaModFix/>
          </a:blip>
          <a:srcRect b="0" l="3772" r="0" t="0"/>
          <a:stretch/>
        </p:blipFill>
        <p:spPr>
          <a:xfrm>
            <a:off x="228075" y="899125"/>
            <a:ext cx="5330300" cy="33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dd852229bb_0_142"/>
          <p:cNvSpPr txBox="1"/>
          <p:nvPr/>
        </p:nvSpPr>
        <p:spPr>
          <a:xfrm>
            <a:off x="118900" y="4229625"/>
            <a:ext cx="5571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- 2BHK &amp; Lowest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- 7 BHK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Property owners mostly prefer 1,2,3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BHK for rent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dd852229bb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275" y="925001"/>
            <a:ext cx="4819300" cy="33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dd852229bb_0_142"/>
          <p:cNvSpPr txBox="1"/>
          <p:nvPr/>
        </p:nvSpPr>
        <p:spPr>
          <a:xfrm>
            <a:off x="6214900" y="4229625"/>
            <a:ext cx="557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Apartments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high in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 for rent.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g2dd852229bb_0_142"/>
          <p:cNvCxnSpPr/>
          <p:nvPr/>
        </p:nvCxnSpPr>
        <p:spPr>
          <a:xfrm>
            <a:off x="6082300" y="511275"/>
            <a:ext cx="22200" cy="54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g2dd852229bb_0_142"/>
          <p:cNvSpPr txBox="1"/>
          <p:nvPr/>
        </p:nvSpPr>
        <p:spPr>
          <a:xfrm>
            <a:off x="925037" y="1878278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dd852229bb_0_142"/>
          <p:cNvSpPr txBox="1"/>
          <p:nvPr/>
        </p:nvSpPr>
        <p:spPr>
          <a:xfrm>
            <a:off x="1637865" y="1223953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dd852229bb_0_142"/>
          <p:cNvSpPr txBox="1"/>
          <p:nvPr/>
        </p:nvSpPr>
        <p:spPr>
          <a:xfrm>
            <a:off x="2289240" y="3432301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dd852229bb_0_142"/>
          <p:cNvSpPr txBox="1"/>
          <p:nvPr/>
        </p:nvSpPr>
        <p:spPr>
          <a:xfrm>
            <a:off x="2925869" y="3432301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dd852229bb_0_142"/>
          <p:cNvSpPr txBox="1"/>
          <p:nvPr/>
        </p:nvSpPr>
        <p:spPr>
          <a:xfrm>
            <a:off x="3562497" y="3514091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dd852229bb_0_142"/>
          <p:cNvSpPr txBox="1"/>
          <p:nvPr/>
        </p:nvSpPr>
        <p:spPr>
          <a:xfrm>
            <a:off x="4108178" y="3514091"/>
            <a:ext cx="4407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dd852229bb_0_142"/>
          <p:cNvSpPr txBox="1"/>
          <p:nvPr/>
        </p:nvSpPr>
        <p:spPr>
          <a:xfrm>
            <a:off x="4562913" y="3432301"/>
            <a:ext cx="68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dd852229bb_0_142"/>
          <p:cNvSpPr txBox="1"/>
          <p:nvPr/>
        </p:nvSpPr>
        <p:spPr>
          <a:xfrm>
            <a:off x="7421230" y="1529614"/>
            <a:ext cx="621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1229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dd852229bb_0_142"/>
          <p:cNvSpPr txBox="1"/>
          <p:nvPr/>
        </p:nvSpPr>
        <p:spPr>
          <a:xfrm>
            <a:off x="8161283" y="3430900"/>
            <a:ext cx="621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265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dd852229bb_0_142"/>
          <p:cNvSpPr txBox="1"/>
          <p:nvPr>
            <p:ph type="title"/>
          </p:nvPr>
        </p:nvSpPr>
        <p:spPr>
          <a:xfrm>
            <a:off x="208475" y="182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300">
                <a:solidFill>
                  <a:srgbClr val="E06666"/>
                </a:solidFill>
              </a:rPr>
              <a:t>Property Analysis - Type &amp; BHK</a:t>
            </a:r>
            <a:endParaRPr b="1" sz="3300">
              <a:solidFill>
                <a:srgbClr val="E06666"/>
              </a:solidFill>
            </a:endParaRPr>
          </a:p>
        </p:txBody>
      </p:sp>
      <p:sp>
        <p:nvSpPr>
          <p:cNvPr id="182" name="Google Shape;182;g2dd852229bb_0_142"/>
          <p:cNvSpPr txBox="1"/>
          <p:nvPr/>
        </p:nvSpPr>
        <p:spPr>
          <a:xfrm>
            <a:off x="8819108" y="3351680"/>
            <a:ext cx="621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57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dd852229bb_0_142"/>
          <p:cNvSpPr txBox="1"/>
          <p:nvPr/>
        </p:nvSpPr>
        <p:spPr>
          <a:xfrm>
            <a:off x="9641389" y="3430900"/>
            <a:ext cx="621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36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dd852229bb_0_142"/>
          <p:cNvSpPr txBox="1"/>
          <p:nvPr/>
        </p:nvSpPr>
        <p:spPr>
          <a:xfrm>
            <a:off x="10381442" y="3510121"/>
            <a:ext cx="621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d852229bb_0_96"/>
          <p:cNvSpPr txBox="1"/>
          <p:nvPr/>
        </p:nvSpPr>
        <p:spPr>
          <a:xfrm>
            <a:off x="546525" y="1735175"/>
            <a:ext cx="5571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the boxplot, there are 10 - 3 bhk properties which are listed with a higher price.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4 properties in 2BHK which are listed with extreme high price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we have 1RK which is listed at a higher price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dd852229bb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975" y="1341975"/>
            <a:ext cx="6199800" cy="4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dd852229bb_0_96"/>
          <p:cNvSpPr txBox="1"/>
          <p:nvPr>
            <p:ph type="title"/>
          </p:nvPr>
        </p:nvSpPr>
        <p:spPr>
          <a:xfrm>
            <a:off x="360875" y="3230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33333"/>
              <a:buFont typeface="Calibri"/>
              <a:buNone/>
            </a:pPr>
            <a:r>
              <a:rPr b="1" lang="en-IN" sz="3300">
                <a:solidFill>
                  <a:srgbClr val="E06666"/>
                </a:solidFill>
              </a:rPr>
              <a:t>Property Analysis - for checking properties with extreme rent price based on layout</a:t>
            </a:r>
            <a:endParaRPr b="1" sz="3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d852229bb_0_153"/>
          <p:cNvSpPr txBox="1"/>
          <p:nvPr/>
        </p:nvSpPr>
        <p:spPr>
          <a:xfrm>
            <a:off x="546525" y="2701325"/>
            <a:ext cx="557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conclusion most of the properties in Hyderabad are Semi Furnished.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2dd852229bb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475" y="1381250"/>
            <a:ext cx="5232400" cy="44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dd852229bb_0_153"/>
          <p:cNvSpPr txBox="1"/>
          <p:nvPr>
            <p:ph type="title"/>
          </p:nvPr>
        </p:nvSpPr>
        <p:spPr>
          <a:xfrm>
            <a:off x="360875" y="3230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33333"/>
              <a:buFont typeface="Calibri"/>
              <a:buNone/>
            </a:pPr>
            <a:r>
              <a:rPr b="1" lang="en-IN" sz="3300">
                <a:solidFill>
                  <a:srgbClr val="E06666"/>
                </a:solidFill>
              </a:rPr>
              <a:t>Property Analysis - to check the distribution of Furnished, unfurnished and Semi furnished properties</a:t>
            </a:r>
            <a:endParaRPr b="1" sz="3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d852229bb_0_159"/>
          <p:cNvSpPr txBox="1"/>
          <p:nvPr/>
        </p:nvSpPr>
        <p:spPr>
          <a:xfrm>
            <a:off x="1036175" y="4715750"/>
            <a:ext cx="1043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listed properties most of the properties are priced under 1 lakh from which more than 200 properties are listed at around 50 thousand price point.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2dd852229bb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75" y="445825"/>
            <a:ext cx="9286499" cy="4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d852229bb_0_165"/>
          <p:cNvSpPr txBox="1"/>
          <p:nvPr/>
        </p:nvSpPr>
        <p:spPr>
          <a:xfrm>
            <a:off x="134475" y="2378950"/>
            <a:ext cx="597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Conclusion most of </a:t>
            </a: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2, 3, 4 BHK properties are Semi Furnished including 1 RK.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dd852229bb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875" y="1427000"/>
            <a:ext cx="5732175" cy="42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dd852229bb_0_165"/>
          <p:cNvSpPr txBox="1"/>
          <p:nvPr>
            <p:ph type="title"/>
          </p:nvPr>
        </p:nvSpPr>
        <p:spPr>
          <a:xfrm>
            <a:off x="360875" y="3230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300">
                <a:solidFill>
                  <a:srgbClr val="E06666"/>
                </a:solidFill>
              </a:rPr>
              <a:t>Property Analysis - to check </a:t>
            </a:r>
            <a:endParaRPr b="1" sz="33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d852229bb_0_178"/>
          <p:cNvSpPr txBox="1"/>
          <p:nvPr/>
        </p:nvSpPr>
        <p:spPr>
          <a:xfrm>
            <a:off x="1300625" y="5684200"/>
            <a:ext cx="1043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and Area has a positive relation as price increases with Area.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2dd852229bb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50" y="600950"/>
            <a:ext cx="74104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d852229bb_0_201"/>
          <p:cNvSpPr txBox="1"/>
          <p:nvPr/>
        </p:nvSpPr>
        <p:spPr>
          <a:xfrm>
            <a:off x="807575" y="5553950"/>
            <a:ext cx="10437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I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looking at the heatmap we can clearly conclude that the relationship between Price and Room Capacity, Area-sqft is Strongly Positive which means price increases with the room capacity and Area of a property.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dd852229bb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13" y="316575"/>
            <a:ext cx="8172149" cy="34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d852229bb_0_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566" y="3763379"/>
            <a:ext cx="5216050" cy="18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d852229bb_0_172"/>
          <p:cNvSpPr txBox="1"/>
          <p:nvPr/>
        </p:nvSpPr>
        <p:spPr>
          <a:xfrm>
            <a:off x="315575" y="4897150"/>
            <a:ext cx="341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in the Timarpur area are costly compare to all other locations.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dd852229bb_0_172"/>
          <p:cNvSpPr txBox="1"/>
          <p:nvPr/>
        </p:nvSpPr>
        <p:spPr>
          <a:xfrm>
            <a:off x="6640175" y="4820950"/>
            <a:ext cx="341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in the jillelaguda area are less cost compare to all other locations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g2dd852229bb_0_172"/>
          <p:cNvCxnSpPr/>
          <p:nvPr/>
        </p:nvCxnSpPr>
        <p:spPr>
          <a:xfrm>
            <a:off x="6282275" y="338675"/>
            <a:ext cx="0" cy="60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g2dd852229bb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675" y="1244600"/>
            <a:ext cx="532447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dd852229bb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3000"/>
            <a:ext cx="6144875" cy="329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dd852229bb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000" y="1515075"/>
            <a:ext cx="5209001" cy="407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dd852229bb_0_196"/>
          <p:cNvSpPr txBox="1"/>
          <p:nvPr/>
        </p:nvSpPr>
        <p:spPr>
          <a:xfrm>
            <a:off x="546525" y="1277975"/>
            <a:ext cx="6231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factors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affecting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Price of the properties increases with the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room capacity (bhk)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Furnished vs Semi/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Unfurnished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○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the available property in hyderabad are in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Apartments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which are mostly 2BHK and 3BHK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semi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Furnished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dd852229bb_0_196"/>
          <p:cNvSpPr txBox="1"/>
          <p:nvPr/>
        </p:nvSpPr>
        <p:spPr>
          <a:xfrm>
            <a:off x="254000" y="203200"/>
            <a:ext cx="4631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b="1" lang="en-IN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df37fbe15_0_0"/>
          <p:cNvSpPr txBox="1"/>
          <p:nvPr>
            <p:ph type="title"/>
          </p:nvPr>
        </p:nvSpPr>
        <p:spPr>
          <a:xfrm>
            <a:off x="838200" y="219875"/>
            <a:ext cx="10515600" cy="60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rgbClr val="FF0000"/>
                </a:solidFill>
              </a:rPr>
              <a:t>Challenges :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7" name="Google Shape;247;g2ddf37fbe15_0_0"/>
          <p:cNvSpPr txBox="1"/>
          <p:nvPr>
            <p:ph idx="1" type="body"/>
          </p:nvPr>
        </p:nvSpPr>
        <p:spPr>
          <a:xfrm>
            <a:off x="5794000" y="1444300"/>
            <a:ext cx="5771400" cy="383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/>
              <a:t>While collecting the data from the website. The data in the containers were in different formats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/>
              <a:t>Price units are not in the same format i.e few were i</a:t>
            </a:r>
            <a:r>
              <a:rPr lang="en-IN"/>
              <a:t>n lakhs and few in thousands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2ddf37fbe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375"/>
            <a:ext cx="5561024" cy="556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03" y="3737575"/>
            <a:ext cx="5062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b="1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Kajal Daga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B.Tech Electronics &amp; Communications Engineering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working as a Quality Team lead at TechM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 NA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- NA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082300" y="3714264"/>
            <a:ext cx="5737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Amit Mazumdar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B.Tech Mechanical/Automobile Engineering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working as a Project 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Coordinator</a:t>
            </a: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 at TechM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 NA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- NA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874" y="155679"/>
            <a:ext cx="5533276" cy="41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dd852229bb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200" y="9779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d852229bb_0_241"/>
          <p:cNvSpPr txBox="1"/>
          <p:nvPr>
            <p:ph type="title"/>
          </p:nvPr>
        </p:nvSpPr>
        <p:spPr>
          <a:xfrm>
            <a:off x="3670300" y="2658275"/>
            <a:ext cx="2319900" cy="117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IN" sz="5160">
                <a:solidFill>
                  <a:srgbClr val="FF0000"/>
                </a:solidFill>
              </a:rPr>
              <a:t>Q&amp;A</a:t>
            </a:r>
            <a:endParaRPr b="1" sz="516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0" y="241300"/>
            <a:ext cx="614362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d852229bb_0_3"/>
          <p:cNvSpPr txBox="1"/>
          <p:nvPr>
            <p:ph type="title"/>
          </p:nvPr>
        </p:nvSpPr>
        <p:spPr>
          <a:xfrm>
            <a:off x="208472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Business Problem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" name="Google Shape;112;g2dd852229bb_0_3"/>
          <p:cNvSpPr txBox="1"/>
          <p:nvPr/>
        </p:nvSpPr>
        <p:spPr>
          <a:xfrm>
            <a:off x="529350" y="1605700"/>
            <a:ext cx="6841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081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a better picture of the available and cost of the rented properties in different locations of  hyderabad using </a:t>
            </a:r>
            <a:r>
              <a:rPr b="1"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Makaan.com</a:t>
            </a: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source of the Property Details.</a:t>
            </a:r>
            <a:endParaRPr sz="1300"/>
          </a:p>
        </p:txBody>
      </p:sp>
      <p:pic>
        <p:nvPicPr>
          <p:cNvPr id="113" name="Google Shape;113;g2dd852229b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700" y="810555"/>
            <a:ext cx="4558089" cy="52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d852229bb_0_11"/>
          <p:cNvSpPr txBox="1"/>
          <p:nvPr>
            <p:ph type="title"/>
          </p:nvPr>
        </p:nvSpPr>
        <p:spPr>
          <a:xfrm>
            <a:off x="208472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Objective of the project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9" name="Google Shape;119;g2dd852229bb_0_11"/>
          <p:cNvSpPr txBox="1"/>
          <p:nvPr/>
        </p:nvSpPr>
        <p:spPr>
          <a:xfrm>
            <a:off x="208475" y="1734550"/>
            <a:ext cx="69321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081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and availability analysis on rental properties in hyderabad using Makaan.com as source of the Property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81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It will help users where they can rent the property as per the requirements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779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2dd852229b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525" y="73300"/>
            <a:ext cx="6520476" cy="65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d852229bb_0_23"/>
          <p:cNvSpPr txBox="1"/>
          <p:nvPr>
            <p:ph type="title"/>
          </p:nvPr>
        </p:nvSpPr>
        <p:spPr>
          <a:xfrm>
            <a:off x="208475" y="182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Steps followed to Collect the data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26" name="Google Shape;126;g2dd852229b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150" y="1267748"/>
            <a:ext cx="4617450" cy="4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dd852229bb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9925"/>
            <a:ext cx="7393175" cy="6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dd852229bb_0_23"/>
          <p:cNvSpPr txBox="1"/>
          <p:nvPr/>
        </p:nvSpPr>
        <p:spPr>
          <a:xfrm>
            <a:off x="2191750" y="962950"/>
            <a:ext cx="4801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makaan.com to check and collect the property listings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dd852229bb_0_23"/>
          <p:cNvSpPr txBox="1"/>
          <p:nvPr/>
        </p:nvSpPr>
        <p:spPr>
          <a:xfrm>
            <a:off x="2173575" y="3222400"/>
            <a:ext cx="50034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python module BeautifulSoup to convert the extracted data into understandable data.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dd852229bb_0_23"/>
          <p:cNvSpPr txBox="1"/>
          <p:nvPr/>
        </p:nvSpPr>
        <p:spPr>
          <a:xfrm>
            <a:off x="1182975" y="2174150"/>
            <a:ext cx="48015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the URL of the website to get the data using request module in python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dd852229bb_0_23"/>
          <p:cNvSpPr txBox="1"/>
          <p:nvPr/>
        </p:nvSpPr>
        <p:spPr>
          <a:xfrm>
            <a:off x="1335375" y="4460150"/>
            <a:ext cx="4801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inspect on the webpage took the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containers.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dd852229bb_0_23"/>
          <p:cNvSpPr txBox="1"/>
          <p:nvPr/>
        </p:nvSpPr>
        <p:spPr>
          <a:xfrm>
            <a:off x="2097375" y="5526950"/>
            <a:ext cx="5155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re module to extract the data in required format, created a structured data and saved in a file.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852229bb_0_48"/>
          <p:cNvSpPr txBox="1"/>
          <p:nvPr>
            <p:ph type="title"/>
          </p:nvPr>
        </p:nvSpPr>
        <p:spPr>
          <a:xfrm>
            <a:off x="208475" y="18250"/>
            <a:ext cx="9205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Summary of the collected data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8" name="Google Shape;138;g2dd852229bb_0_48"/>
          <p:cNvSpPr txBox="1"/>
          <p:nvPr/>
        </p:nvSpPr>
        <p:spPr>
          <a:xfrm>
            <a:off x="5713550" y="695938"/>
            <a:ext cx="64728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Room_capacity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Holds the number of rooms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Layout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BHK, RK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Property_type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Apartment, Villa, Independent, Studio, Penthouse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location of the property in the city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City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Name of the city where properties a listed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Price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Rental price of each property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Area_in_sqft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Total area covered by each property in sq.ft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Status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Furnished, Semi-Furnished or Unfurnished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No_bathrooms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No. of bathrooms in each individual properties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Facing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Property facing direction(vastu)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AutoNum type="arabicPeriod"/>
            </a:pPr>
            <a:r>
              <a:rPr lang="en-IN" sz="2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Room_layout </a:t>
            </a:r>
            <a:r>
              <a:rPr lang="en-I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No. of BHKs, RKs of each listing 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2dd852229b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9875"/>
            <a:ext cx="5713550" cy="50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dd852229b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" y="-358850"/>
            <a:ext cx="12192000" cy="670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dd852229bb_0_61"/>
          <p:cNvSpPr txBox="1"/>
          <p:nvPr/>
        </p:nvSpPr>
        <p:spPr>
          <a:xfrm>
            <a:off x="3609450" y="2362425"/>
            <a:ext cx="46542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N" sz="41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Exploratory Data Analysis: </a:t>
            </a:r>
            <a:endParaRPr sz="2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d852229bb_0_127"/>
          <p:cNvSpPr txBox="1"/>
          <p:nvPr>
            <p:ph type="title"/>
          </p:nvPr>
        </p:nvSpPr>
        <p:spPr>
          <a:xfrm>
            <a:off x="208475" y="246850"/>
            <a:ext cx="68259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Data Cleaning and Manipulation Steps 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51" name="Google Shape;151;g2dd852229bb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688625"/>
            <a:ext cx="3666237" cy="366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dd852229bb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000" y="76200"/>
            <a:ext cx="6506627" cy="62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dd852229bb_0_127"/>
          <p:cNvSpPr txBox="1"/>
          <p:nvPr/>
        </p:nvSpPr>
        <p:spPr>
          <a:xfrm>
            <a:off x="7643625" y="461925"/>
            <a:ext cx="383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Removed the data which is not relevant to gain the objective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4" name="Google Shape;154;g2dd852229bb_0_127"/>
          <p:cNvSpPr txBox="1"/>
          <p:nvPr/>
        </p:nvSpPr>
        <p:spPr>
          <a:xfrm>
            <a:off x="5707550" y="2119863"/>
            <a:ext cx="332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Fixed structural errors, Changed data types.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dd852229bb_0_127"/>
          <p:cNvSpPr txBox="1"/>
          <p:nvPr/>
        </p:nvSpPr>
        <p:spPr>
          <a:xfrm>
            <a:off x="8123775" y="3626025"/>
            <a:ext cx="35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Dealt with missing data by using fillna, bfill, ffill etc when required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56" name="Google Shape;156;g2dd852229bb_0_127"/>
          <p:cNvSpPr txBox="1"/>
          <p:nvPr/>
        </p:nvSpPr>
        <p:spPr>
          <a:xfrm>
            <a:off x="5707550" y="5132175"/>
            <a:ext cx="37011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Validated and saved the cleaned and useful data for further steps.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d852229bb_0_115"/>
          <p:cNvSpPr txBox="1"/>
          <p:nvPr>
            <p:ph type="title"/>
          </p:nvPr>
        </p:nvSpPr>
        <p:spPr>
          <a:xfrm>
            <a:off x="3098000" y="3537350"/>
            <a:ext cx="45693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>
                <a:solidFill>
                  <a:srgbClr val="FF0000"/>
                </a:solidFill>
              </a:rPr>
              <a:t>Data Analysis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62" name="Google Shape;162;g2dd852229bb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5240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2021-02-16T05:19:01Z</dcterms:created>
  <dc:creator>Raghu Ram Aduri</dc:creator>
</cp:coreProperties>
</file>